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4" autoAdjust="0"/>
  </p:normalViewPr>
  <p:slideViewPr>
    <p:cSldViewPr>
      <p:cViewPr varScale="1">
        <p:scale>
          <a:sx n="37" d="100"/>
          <a:sy n="37" d="100"/>
        </p:scale>
        <p:origin x="1210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289B4-3D6B-4631-A970-296B25FBB801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6F00B-CBCC-4706-81E7-4C7958AD79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2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6F00B-CBCC-4706-81E7-4C7958AD79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7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677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418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76792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46474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CFD Refinement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046317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By: Brian Cowley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5181600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190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2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9050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problem: Is the current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finite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difference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optimal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choice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200400"/>
            <a:ext cx="8763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been tested for accuracy in predicting flow fields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is being used because it worked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methods could  be: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accurate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Faster to compute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5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scheme one: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forward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487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Approximates using middle and right (front) point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Eliminates right end of domain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62000" y="3581400"/>
                <a:ext cx="2684517" cy="972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Δx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81400"/>
                <a:ext cx="2684517" cy="972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2204"/>
            <a:ext cx="3758281" cy="35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881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scheme one: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forward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487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Approximates using middle and right (front) point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Eliminates right end of domain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62000" y="3581400"/>
                <a:ext cx="2684517" cy="972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Δx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81400"/>
                <a:ext cx="2684517" cy="972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2204"/>
            <a:ext cx="3758281" cy="35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6701847" y="3964355"/>
            <a:ext cx="397336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281172" y="3964355"/>
            <a:ext cx="397336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17640" y="4007176"/>
            <a:ext cx="365749" cy="356738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67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scheme two: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487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Approximates using middle and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 (back)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Eliminates right end of domain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2204"/>
            <a:ext cx="3758281" cy="35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751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scheme two: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487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Approximates using middle and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 (back)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Eliminates right end of domain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2204"/>
            <a:ext cx="3758281" cy="359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6096000" y="3964355"/>
            <a:ext cx="397336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3945719"/>
            <a:ext cx="397336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17640" y="4007176"/>
            <a:ext cx="365749" cy="356738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528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Testing Criteria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solution more accurate then central difference?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the solution converge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faster?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stable?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it work for a larger variety of conditions?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06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" y="12954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– The forward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Appears to be unconditionally unstable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 within domain diverge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Causes program to fail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output files have been empty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0934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–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Successfully produces solutions and output files</a:t>
            </a: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smaller residuals then original version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LHS-RHS=0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Indication of accuracy</a:t>
            </a: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5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Concerns -</a:t>
            </a:r>
            <a:r>
              <a:rPr lang="en-US" dirty="0"/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Residuals fall alarmingly fast within first few iterations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fell from order 10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10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 difference fell from order 10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10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-9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indication of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inaccuracy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Values for the vorticity are alarmingly low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had a scale that commonly went from zero to 4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 scheme had a scale that went from zero to E-6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60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Concerns -</a:t>
            </a:r>
            <a:r>
              <a:rPr lang="en-US" dirty="0"/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 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Plots of simulated fluid flow are distorted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Plots of the vorticity fields shown below:</a:t>
            </a: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96" y="4330482"/>
            <a:ext cx="4162832" cy="22803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191000"/>
            <a:ext cx="4394304" cy="22803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4433" y="3821668"/>
            <a:ext cx="37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central difference scheme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9165" y="3821668"/>
            <a:ext cx="4641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Modified Backwards difference scheme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1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8153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on CFD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it works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CFD research group on campus for which problem exists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Our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problem I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solutions – testing different solution schemes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concerns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Implications of results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6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2954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Concerns -</a:t>
            </a:r>
            <a:r>
              <a:rPr lang="en-US" dirty="0"/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difference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48768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Distortion could be caused by technicality of using new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 the original and new schemes use two special steps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left end of the domain there are no points to its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left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Therefore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program cannot accurately approximate here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error could propagate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38400"/>
            <a:ext cx="3448751" cy="343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046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Implications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514600"/>
            <a:ext cx="8763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forwards difference scheme appears to be useless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resolving the double spacing issue could fix it </a:t>
            </a:r>
          </a:p>
          <a:p>
            <a:pPr lvl="1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Backwards difference scheme is promising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been shown to have benefits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Faster calculations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more accurate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Spacing issue still needs to be resolved  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15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research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5146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needs to be done on fixing the spacing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data needs to be collected to validate results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Compared with same lab geometry in many trials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Compared with different geometry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Geometry for which a true analytical solution exists </a:t>
            </a:r>
          </a:p>
        </p:txBody>
      </p:sp>
    </p:spTree>
    <p:extLst>
      <p:ext uri="{BB962C8B-B14F-4D97-AF65-F5344CB8AC3E}">
        <p14:creationId xmlns:p14="http://schemas.microsoft.com/office/powerpoint/2010/main" val="26460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Background: What is CFD?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438400"/>
            <a:ext cx="426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branch of fluid mechanics that emphasizes the use of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computers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able to create simulations of almost every aspect of fluid movement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development of many modern technologies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590800"/>
            <a:ext cx="389921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1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it works – the problem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Relies entirely on computers for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calculations. Why?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Calculations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based on the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Navier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-Stokes equations</a:t>
            </a:r>
          </a:p>
          <a:p>
            <a:pPr lvl="2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no solution that exists to these equations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terms within the equation are partial differentials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do we do, since computers cannot do calculus?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28600" y="3771848"/>
                <a:ext cx="5106278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groupChr>
                                <m:groupChrPr>
                                  <m:chr m:val="⇀"/>
                                  <m:pos m:val="top"/>
                                  <m:vertJc m:val="bot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groupCh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groupChr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groupCh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·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</m:e>
                          </m:groupCh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groupCh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⁢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groupChr>
                                <m:groupChrPr>
                                  <m:chr m:val="⇀"/>
                                  <m:pos m:val="top"/>
                                  <m:vertJc m:val="bot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groupChrPr>
                                <m:e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𝛻</m:t>
                                  </m:r>
                                </m:e>
                              </m:groupChr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⁢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</m:groupCh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771848"/>
                <a:ext cx="5106278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953000" y="3876235"/>
                <a:ext cx="3440150" cy="5059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</m:groupChr>
                      <m:r>
                        <a:rPr lang="en-US" sz="2400" i="0">
                          <a:latin typeface="Cambria Math" panose="02040503050406030204" pitchFamily="18" charset="0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groupChr>
                      <m:r>
                        <a:rPr lang="en-US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876235"/>
                <a:ext cx="3440150" cy="5059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2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it works – the solution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153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use discrete math instead of continuous math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discretized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Navier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-Stokes equation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Replacing differentials with finite differences </a:t>
            </a: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Computer algorithms can therefore be used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some initial guess (initialize) the flow field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Iterate until the initial guess converges to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solution 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on the order of millions of iterations 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-1425515" y="3810000"/>
                <a:ext cx="12071230" cy="1074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20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b>
                                  </m:sSub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−1,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−1,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2⁢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𝛥𝜇</m:t>
                              </m:r>
                            </m:den>
                          </m:f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2⁢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𝛥𝜂</m:t>
                              </m:r>
                            </m:den>
                          </m:f>
                        </m:e>
                      </m:d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⁢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−2⁢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𝛥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µ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200" i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−2⁢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1200" i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𝛥𝜂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25515" y="3810000"/>
                <a:ext cx="12071230" cy="10741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31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7620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CFD lab on campus – the project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Investigates the effects of induced jet flow over airfoils </a:t>
            </a: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accomplished in two ways: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Electrodes along the leading edge of a wing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Effectively ionizes air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the use of flexible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membranes</a:t>
            </a:r>
            <a:endPara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Effects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Causes the air over the wing to be more attached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" y="7620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 of research: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209801"/>
            <a:ext cx="5029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Reduced air drag over aircraft body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forces in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x-direction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flight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thrust and drag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drag is reduced you need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</a:t>
            </a:r>
          </a:p>
          <a:p>
            <a:pPr lvl="1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thrust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Reduces the amount of fuel needed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monetary return)</a:t>
            </a:r>
          </a:p>
          <a:p>
            <a:pPr lvl="2"/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Increases operational envelope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Aircrafts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could operate at higher pitch angles and slower speeds without stalling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246377"/>
            <a:ext cx="3886200" cy="17300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67400" y="4142704"/>
            <a:ext cx="242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Angle of attack = 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717470"/>
            <a:ext cx="3886200" cy="15409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06323" y="6356259"/>
            <a:ext cx="254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Angle of attack = 6.5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2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current CFD solver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556083"/>
            <a:ext cx="5029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Forward time, central difference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central difference scheme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be stable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the left and right 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every point in domain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70273" y="3657600"/>
                <a:ext cx="3344527" cy="9722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2⁢</m:t>
                          </m:r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Δx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73" y="3657600"/>
                <a:ext cx="3344527" cy="972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3657600" cy="420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493" y="2056092"/>
            <a:ext cx="4396341" cy="420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331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229600" cy="114300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current CFD solver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556083"/>
            <a:ext cx="5029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Forward time, central difference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central difference scheme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Known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be stable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the left and right 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every point in domain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70273" y="3657600"/>
                <a:ext cx="3344527" cy="9722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2⁢</m:t>
                          </m:r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Δx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73" y="3657600"/>
                <a:ext cx="3344527" cy="972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3657600" cy="420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thumb/5/5f/HOC_stencil.jpg/220px-HOC_stenc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493" y="2056092"/>
            <a:ext cx="4396341" cy="420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6870240" y="4051375"/>
            <a:ext cx="397336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240563" y="4051375"/>
            <a:ext cx="439947" cy="44873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571195" y="4097375"/>
            <a:ext cx="365749" cy="356738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78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784</Words>
  <Application>Microsoft Office PowerPoint</Application>
  <PresentationFormat>On-screen Show (4:3)</PresentationFormat>
  <Paragraphs>185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Tahoma</vt:lpstr>
      <vt:lpstr>Wingdings</vt:lpstr>
      <vt:lpstr>Custom Theme</vt:lpstr>
      <vt:lpstr>CFD Refinement</vt:lpstr>
      <vt:lpstr>Overview</vt:lpstr>
      <vt:lpstr>Background: What is CFD?</vt:lpstr>
      <vt:lpstr>How it works – the problem</vt:lpstr>
      <vt:lpstr>How it works – the solution</vt:lpstr>
      <vt:lpstr>CFD lab on campus – the project </vt:lpstr>
      <vt:lpstr>Benefits of research:</vt:lpstr>
      <vt:lpstr>The current CFD solver</vt:lpstr>
      <vt:lpstr>The current CFD solver</vt:lpstr>
      <vt:lpstr>The problem: Is the current finite   difference scheme the optimal   choice?</vt:lpstr>
      <vt:lpstr>Test scheme one: The forward   difference scheme</vt:lpstr>
      <vt:lpstr>Test scheme one: The forward   difference scheme</vt:lpstr>
      <vt:lpstr>Test scheme two: The backward   difference scheme</vt:lpstr>
      <vt:lpstr>Test scheme two: The backward   difference scheme</vt:lpstr>
      <vt:lpstr>Testing Criteria </vt:lpstr>
      <vt:lpstr>Results – The forward difference   scheme </vt:lpstr>
      <vt:lpstr>Results – The backwards   difference scheme</vt:lpstr>
      <vt:lpstr>Concerns - The backwards   difference scheme</vt:lpstr>
      <vt:lpstr>Concerns - The backwards   difference scheme</vt:lpstr>
      <vt:lpstr>Concerns - The backwards   difference scheme</vt:lpstr>
      <vt:lpstr>Implications</vt:lpstr>
      <vt:lpstr>Further research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ASCEND</dc:title>
  <dc:creator>Clayton</dc:creator>
  <cp:lastModifiedBy>Brian Cowley</cp:lastModifiedBy>
  <cp:revision>173</cp:revision>
  <dcterms:created xsi:type="dcterms:W3CDTF">2014-03-26T18:31:55Z</dcterms:created>
  <dcterms:modified xsi:type="dcterms:W3CDTF">2015-04-03T18:27:49Z</dcterms:modified>
</cp:coreProperties>
</file>